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8" r:id="rId12"/>
    <p:sldId id="269" r:id="rId13"/>
    <p:sldId id="270" r:id="rId14"/>
    <p:sldId id="271" r:id="rId15"/>
    <p:sldId id="278" r:id="rId16"/>
    <p:sldId id="272" r:id="rId17"/>
    <p:sldId id="273" r:id="rId18"/>
    <p:sldId id="274" r:id="rId19"/>
    <p:sldId id="275" r:id="rId20"/>
    <p:sldId id="277" r:id="rId21"/>
    <p:sldId id="276" r:id="rId22"/>
    <p:sldId id="279" r:id="rId23"/>
    <p:sldId id="284" r:id="rId24"/>
    <p:sldId id="288" r:id="rId25"/>
    <p:sldId id="287" r:id="rId26"/>
    <p:sldId id="286" r:id="rId27"/>
    <p:sldId id="285" r:id="rId28"/>
    <p:sldId id="283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43" autoAdjust="0"/>
    <p:restoredTop sz="94660"/>
  </p:normalViewPr>
  <p:slideViewPr>
    <p:cSldViewPr snapToGrid="0">
      <p:cViewPr varScale="1">
        <p:scale>
          <a:sx n="68" d="100"/>
          <a:sy n="68" d="100"/>
        </p:scale>
        <p:origin x="23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3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552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29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472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63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95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8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7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8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4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22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0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0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5EBD3-60EC-40D5-BFE4-1637701068F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706E7F5-5011-466B-BF03-8B678944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7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asp.net/" TargetMode="External"/><Relationship Id="rId4" Type="http://schemas.openxmlformats.org/officeDocument/2006/relationships/hyperlink" Target="http://www.w3schools.com/" TargetMode="External"/><Relationship Id="rId5" Type="http://schemas.openxmlformats.org/officeDocument/2006/relationships/hyperlink" Target="http://www.asp.net/ajax" TargetMode="External"/><Relationship Id="rId6" Type="http://schemas.openxmlformats.org/officeDocument/2006/relationships/hyperlink" Target="http://api.jquery.com/jquery.ajax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i.jquery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WEBSITE BÁN LINH KIỆN MÁY TÍNH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err="1" smtClean="0"/>
              <a:t>Nhóm</a:t>
            </a:r>
            <a:r>
              <a:rPr lang="en-US" dirty="0" smtClean="0"/>
              <a:t> 27</a:t>
            </a:r>
          </a:p>
          <a:p>
            <a:pPr algn="r"/>
            <a:r>
              <a:rPr lang="en-US" dirty="0" smtClean="0"/>
              <a:t>Nguyễn Đức Duy</a:t>
            </a:r>
          </a:p>
        </p:txBody>
      </p:sp>
    </p:spTree>
    <p:extLst>
      <p:ext uri="{BB962C8B-B14F-4D97-AF65-F5344CB8AC3E}">
        <p14:creationId xmlns:p14="http://schemas.microsoft.com/office/powerpoint/2010/main" val="351089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dung </a:t>
            </a:r>
            <a:r>
              <a:rPr lang="en-US" dirty="0" err="1" smtClean="0"/>
              <a:t>lượng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53419"/>
              </p:ext>
            </p:extLst>
          </p:nvPr>
        </p:nvGraphicFramePr>
        <p:xfrm>
          <a:off x="1104899" y="2119776"/>
          <a:ext cx="6671470" cy="3048640"/>
        </p:xfrm>
        <a:graphic>
          <a:graphicData uri="http://schemas.openxmlformats.org/drawingml/2006/table">
            <a:tbl>
              <a:tblPr firstRow="1" firstCol="1" bandRow="1"/>
              <a:tblGrid>
                <a:gridCol w="544610"/>
                <a:gridCol w="1157296"/>
                <a:gridCol w="953067"/>
                <a:gridCol w="680762"/>
                <a:gridCol w="544610"/>
                <a:gridCol w="1361524"/>
                <a:gridCol w="1429601"/>
              </a:tblGrid>
              <a:tr h="1089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trường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9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madl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dung lượng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48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tendl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dung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lượng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62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/>
              <a:t>N</a:t>
            </a:r>
            <a:r>
              <a:rPr lang="en-US" dirty="0" err="1" smtClean="0"/>
              <a:t>hà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79623"/>
              </p:ext>
            </p:extLst>
          </p:nvPr>
        </p:nvGraphicFramePr>
        <p:xfrm>
          <a:off x="1136654" y="2119775"/>
          <a:ext cx="8720932" cy="2880360"/>
        </p:xfrm>
        <a:graphic>
          <a:graphicData uri="http://schemas.openxmlformats.org/drawingml/2006/table">
            <a:tbl>
              <a:tblPr firstRow="1" firstCol="1" bandRow="1"/>
              <a:tblGrid>
                <a:gridCol w="711913"/>
                <a:gridCol w="1512815"/>
                <a:gridCol w="1245847"/>
                <a:gridCol w="889891"/>
                <a:gridCol w="711913"/>
                <a:gridCol w="1779782"/>
                <a:gridCol w="1868771"/>
              </a:tblGrid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Tên trường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mancc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nhà cung cấp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tenncc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Tên nhà cung cấp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diacchi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Ntext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Địa chỉ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4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dienthoai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Điện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thoại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35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hãng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ản</a:t>
            </a:r>
            <a:r>
              <a:rPr lang="en-US" dirty="0" smtClean="0"/>
              <a:t> </a:t>
            </a:r>
            <a:r>
              <a:rPr lang="en-US" dirty="0" err="1"/>
              <a:t>X</a:t>
            </a:r>
            <a:r>
              <a:rPr lang="en-US" dirty="0" err="1" smtClean="0"/>
              <a:t>uất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02310"/>
              </p:ext>
            </p:extLst>
          </p:nvPr>
        </p:nvGraphicFramePr>
        <p:xfrm>
          <a:off x="1222817" y="2119775"/>
          <a:ext cx="7772401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800101"/>
                <a:gridCol w="877506"/>
                <a:gridCol w="939460"/>
                <a:gridCol w="671043"/>
                <a:gridCol w="536834"/>
                <a:gridCol w="1342086"/>
                <a:gridCol w="2605371"/>
              </a:tblGrid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Tên trường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mahsx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hãng sản xuất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tenhsx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hãng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sản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xuất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10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ông</a:t>
            </a:r>
            <a:r>
              <a:rPr lang="en-US" dirty="0" smtClean="0"/>
              <a:t> </a:t>
            </a:r>
            <a:r>
              <a:rPr lang="en-US" dirty="0" err="1"/>
              <a:t>N</a:t>
            </a:r>
            <a:r>
              <a:rPr lang="en-US" dirty="0" err="1" smtClean="0"/>
              <a:t>ghệ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821081"/>
              </p:ext>
            </p:extLst>
          </p:nvPr>
        </p:nvGraphicFramePr>
        <p:xfrm>
          <a:off x="829734" y="2291686"/>
          <a:ext cx="8282780" cy="2057400"/>
        </p:xfrm>
        <a:graphic>
          <a:graphicData uri="http://schemas.openxmlformats.org/drawingml/2006/table">
            <a:tbl>
              <a:tblPr firstRow="1" firstCol="1" bandRow="1"/>
              <a:tblGrid>
                <a:gridCol w="676145"/>
                <a:gridCol w="1436809"/>
                <a:gridCol w="1183254"/>
                <a:gridCol w="845182"/>
                <a:gridCol w="676145"/>
                <a:gridCol w="1690363"/>
                <a:gridCol w="1774882"/>
              </a:tblGrid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trường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Kiểu</a:t>
                      </a: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dữ</a:t>
                      </a: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liệu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Độ</a:t>
                      </a: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dài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macn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Mã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công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nghệ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(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Khóa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chính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)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tencn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công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nghệ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05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11852"/>
              </p:ext>
            </p:extLst>
          </p:nvPr>
        </p:nvGraphicFramePr>
        <p:xfrm>
          <a:off x="1333499" y="1923387"/>
          <a:ext cx="10363201" cy="4114800"/>
        </p:xfrm>
        <a:graphic>
          <a:graphicData uri="http://schemas.openxmlformats.org/drawingml/2006/table">
            <a:tbl>
              <a:tblPr firstRow="1" firstCol="1" bandRow="1"/>
              <a:tblGrid>
                <a:gridCol w="1161711"/>
                <a:gridCol w="2157463"/>
                <a:gridCol w="1788666"/>
                <a:gridCol w="1143271"/>
                <a:gridCol w="893612"/>
                <a:gridCol w="1265371"/>
                <a:gridCol w="1953107"/>
              </a:tblGrid>
              <a:tr h="675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Tên trường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masp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masp (Khóa chính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tensp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Tên sản phẩm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hinhsp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Hình sản phẩm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4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mota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Ntext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kichco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Kích cỡ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6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donvitinh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Cái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Đơn vị tính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83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7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dongia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Numeric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Giá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của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mỗi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sản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phẩm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221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5621"/>
              </p:ext>
            </p:extLst>
          </p:nvPr>
        </p:nvGraphicFramePr>
        <p:xfrm>
          <a:off x="1295399" y="1866237"/>
          <a:ext cx="10363201" cy="4799996"/>
        </p:xfrm>
        <a:graphic>
          <a:graphicData uri="http://schemas.openxmlformats.org/drawingml/2006/table">
            <a:tbl>
              <a:tblPr firstRow="1" firstCol="1" bandRow="1"/>
              <a:tblGrid>
                <a:gridCol w="1161711"/>
                <a:gridCol w="2157463"/>
                <a:gridCol w="1788666"/>
                <a:gridCol w="1143271"/>
                <a:gridCol w="893612"/>
                <a:gridCol w="1265371"/>
                <a:gridCol w="1953107"/>
              </a:tblGrid>
              <a:tr h="675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Tên trường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77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8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maloai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loại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9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macn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công nghệ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madl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dung lượng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mancc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nhà cung cấp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mahsx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hãng sản xuất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ngaycapnhat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Datetime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Ngày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cập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nhật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sản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phẩm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83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14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soluong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lượng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83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15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solanxem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lần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xem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40714" marR="407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69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659328"/>
              </p:ext>
            </p:extLst>
          </p:nvPr>
        </p:nvGraphicFramePr>
        <p:xfrm>
          <a:off x="975517" y="2119775"/>
          <a:ext cx="9082882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741460"/>
                <a:gridCol w="1575602"/>
                <a:gridCol w="1297554"/>
                <a:gridCol w="926825"/>
                <a:gridCol w="741460"/>
                <a:gridCol w="1853649"/>
                <a:gridCol w="1946332"/>
              </a:tblGrid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trường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madh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đơn hàng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masp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sản phẩm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soluong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lượng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4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thanhtien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Money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Thành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tiền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759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02924"/>
              </p:ext>
            </p:extLst>
          </p:nvPr>
        </p:nvGraphicFramePr>
        <p:xfrm>
          <a:off x="1020286" y="2119775"/>
          <a:ext cx="9171465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740381"/>
                <a:gridCol w="1736809"/>
                <a:gridCol w="1288468"/>
                <a:gridCol w="918278"/>
                <a:gridCol w="738324"/>
                <a:gridCol w="1828329"/>
                <a:gridCol w="1920876"/>
              </a:tblGrid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Tên trường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madh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đơn hàng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tennguoinhan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Tên người nhận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diachinhan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Địa chỉ nhận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4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dienthoainhan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Điện thoại nhận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dagiao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Bit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Đã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giao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98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948573"/>
              </p:ext>
            </p:extLst>
          </p:nvPr>
        </p:nvGraphicFramePr>
        <p:xfrm>
          <a:off x="829734" y="2306796"/>
          <a:ext cx="8023668" cy="3703320"/>
        </p:xfrm>
        <a:graphic>
          <a:graphicData uri="http://schemas.openxmlformats.org/drawingml/2006/table">
            <a:tbl>
              <a:tblPr firstRow="1" firstCol="1" bandRow="1"/>
              <a:tblGrid>
                <a:gridCol w="742950"/>
                <a:gridCol w="1335400"/>
                <a:gridCol w="1144314"/>
                <a:gridCol w="815540"/>
                <a:gridCol w="655721"/>
                <a:gridCol w="1623775"/>
                <a:gridCol w="1705968"/>
              </a:tblGrid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trường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mahd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hóa đơn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masp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sản phẩm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soluong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Số lượng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4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dongia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Money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Đơn giá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thanhtien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Money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Thành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tiền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91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63531"/>
              </p:ext>
            </p:extLst>
          </p:nvPr>
        </p:nvGraphicFramePr>
        <p:xfrm>
          <a:off x="1047750" y="1885835"/>
          <a:ext cx="10591801" cy="4669313"/>
        </p:xfrm>
        <a:graphic>
          <a:graphicData uri="http://schemas.openxmlformats.org/drawingml/2006/table">
            <a:tbl>
              <a:tblPr firstRow="1" firstCol="1" bandRow="1"/>
              <a:tblGrid>
                <a:gridCol w="855039"/>
                <a:gridCol w="2005780"/>
                <a:gridCol w="1488007"/>
                <a:gridCol w="1060485"/>
                <a:gridCol w="852664"/>
                <a:gridCol w="1681875"/>
                <a:gridCol w="2647951"/>
              </a:tblGrid>
              <a:tr h="7234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Tên trường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1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mahd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hóa đơn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1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makh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khách hàng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1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ngaydathang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Datetime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Ngày đặt hàng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1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4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ngaygiaohang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Datetime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Ngày giao hàng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1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tennguoinhan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Tên người nhận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1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6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diachinhan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Địa chỉ nhận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67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7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dienthoainhan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Điện thoại nhận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67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8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httt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Bit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Hình thức thanh toán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67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9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htgh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Bit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Hình thức giao hàng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1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manv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Mã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nhân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viên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5982" marR="5598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92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-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624358"/>
              </p:ext>
            </p:extLst>
          </p:nvPr>
        </p:nvGraphicFramePr>
        <p:xfrm>
          <a:off x="829734" y="2169636"/>
          <a:ext cx="8165484" cy="4526280"/>
        </p:xfrm>
        <a:graphic>
          <a:graphicData uri="http://schemas.openxmlformats.org/drawingml/2006/table">
            <a:tbl>
              <a:tblPr firstRow="1" firstCol="1" bandRow="1"/>
              <a:tblGrid>
                <a:gridCol w="659171"/>
                <a:gridCol w="1546307"/>
                <a:gridCol w="1147141"/>
                <a:gridCol w="817555"/>
                <a:gridCol w="657340"/>
                <a:gridCol w="1627787"/>
                <a:gridCol w="1710183"/>
              </a:tblGrid>
              <a:tr h="6965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trường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65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makh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khách hàng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tenkh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30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Tên khách hàng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phai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Nam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hoặc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Nữ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Phái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4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diachi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Địa chỉ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dienthoai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Điện thoại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6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email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Phải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có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ký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tự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@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Email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7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tenDN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Ntext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đăng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nhập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8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matkhau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Ntext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khẩu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46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92875"/>
              </p:ext>
            </p:extLst>
          </p:nvPr>
        </p:nvGraphicFramePr>
        <p:xfrm>
          <a:off x="1238248" y="1845787"/>
          <a:ext cx="10325102" cy="4772223"/>
        </p:xfrm>
        <a:graphic>
          <a:graphicData uri="http://schemas.openxmlformats.org/drawingml/2006/table">
            <a:tbl>
              <a:tblPr firstRow="1" firstCol="1" bandRow="1"/>
              <a:tblGrid>
                <a:gridCol w="1452777"/>
                <a:gridCol w="1271375"/>
                <a:gridCol w="2101449"/>
                <a:gridCol w="846822"/>
                <a:gridCol w="680871"/>
                <a:gridCol w="1686056"/>
                <a:gridCol w="2285752"/>
              </a:tblGrid>
              <a:tr h="693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Tên trường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78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manv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nhân viên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tennv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nhân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viên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phai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3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Nam hoặc Nữ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Phái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4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diachi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Địa chỉ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23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cmnd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11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Chứng minh nhân dân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6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dienthoai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Điện thoại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7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email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Email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8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tenDN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Ntext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đăng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nhập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9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matkhau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Ntext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No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Mật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khẩu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95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550" y="798975"/>
            <a:ext cx="8596668" cy="4382423"/>
          </a:xfrm>
        </p:spPr>
        <p:txBody>
          <a:bodyPr/>
          <a:lstStyle/>
          <a:p>
            <a:r>
              <a:rPr lang="en-US" dirty="0" err="1" smtClean="0"/>
              <a:t>Sơ</a:t>
            </a:r>
            <a:r>
              <a:rPr lang="en-US" dirty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23950"/>
            <a:ext cx="8347518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71166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số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hình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ảnh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của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web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8550" y="23190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Trang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chủ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86" y="1238251"/>
            <a:ext cx="7784546" cy="5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71166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số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hình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ảnh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của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web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8550" y="23190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Phần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sản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phẩm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của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web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78878"/>
            <a:ext cx="81534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71166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số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hình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ảnh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của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web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8550" y="23190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Liên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hệ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52" y="1459375"/>
            <a:ext cx="7410450" cy="46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71166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số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hình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ảnh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của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web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8550" y="23190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Giới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thiệu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80528"/>
            <a:ext cx="7772400" cy="488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7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71166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số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hình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ảnh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của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web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459375"/>
            <a:ext cx="7372350" cy="460771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98550" y="231900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Form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đăng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nhập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8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71166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số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hình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ảnh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của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web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74" y="1285079"/>
            <a:ext cx="8317884" cy="519867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9268" y="1730973"/>
            <a:ext cx="4028016" cy="602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Giỏ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5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Website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bán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linh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kiện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máy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tính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là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website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rất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hữu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ích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nó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giúp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cho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việc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kinh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doanh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quản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lý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hóa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trở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nên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dễ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dàng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nhanh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chóng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và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thuận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tiện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từ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đó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giúp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cho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việc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quản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lý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được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nâng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cao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hiệu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quả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đạt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chất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lượng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tốt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hơn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phát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triển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hơn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Với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mục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đích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muốn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công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việc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kinh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doanh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hóa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được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tốt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hơn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đạt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hiệu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quả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hơn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nên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em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đã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xây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dựng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website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này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Mong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rằng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website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sẽ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sớm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được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đưa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vào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ứng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dụng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trong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thực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tế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8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Mục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tiêu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Tạo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ra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website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bán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trực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tuyến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Sử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dụng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HTML5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và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hệ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quản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trị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SQL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Nội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dung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của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website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gồm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có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các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thành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phần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bản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như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Trang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cho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người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dùng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sử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dụng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Trang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quảng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trị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dành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cho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admin.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4" y="2998317"/>
            <a:ext cx="1577788" cy="1380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36" y="3158565"/>
            <a:ext cx="2542988" cy="13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2171700"/>
            <a:ext cx="77427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Website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 smtClean="0"/>
          </a:p>
          <a:p>
            <a:pPr marL="285750" lvl="0" indent="-285750">
              <a:buFont typeface="Arial" charset="0"/>
              <a:buChar char="•"/>
            </a:pPr>
            <a:r>
              <a:rPr lang="vi-VN" u="sng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http://</a:t>
            </a:r>
            <a:r>
              <a:rPr lang="vi-VN" u="sng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api.jquery.com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vi-VN" u="sng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http://</a:t>
            </a:r>
            <a:r>
              <a:rPr lang="vi-VN" u="sng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forums.asp.net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vi-VN" u="sng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http://</a:t>
            </a:r>
            <a:r>
              <a:rPr lang="vi-VN" u="sng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www.w3schools.com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u="sng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http://www.asp.net/ajax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u="sng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http://</a:t>
            </a:r>
            <a:r>
              <a:rPr lang="en-US" u="sng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api.jquery.com/jquery.ajax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8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Link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emo: </a:t>
            </a:r>
            <a:r>
              <a:rPr lang="en-US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https://</a:t>
            </a:r>
            <a:r>
              <a:rPr lang="en-US" u="sng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lang="en-US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/kokonuts007/</a:t>
            </a:r>
            <a:r>
              <a:rPr lang="en-US" u="sng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LinhKienDienTu</a:t>
            </a:r>
            <a:endParaRPr lang="en-US" u="sng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84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Hiện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thực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hóa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mục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tiêu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trên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Tạo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cho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web.</a:t>
            </a: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Lập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trình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web.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04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Tìm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hiểu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kỹ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thuật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lập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trình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cách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thức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hoạt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động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và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các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đối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tượng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trong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ASP, MVC.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Hiểu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được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cách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lưu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trữ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của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hệ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quản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trị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SQL Server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Các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chức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năng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bản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sẽ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gồm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có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giỏ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đặt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thanh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toán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qua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mạng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quản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lý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khách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quản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lý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đơn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đặt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...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Đối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với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khách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Xem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thông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tin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phẩm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tin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tức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tìm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kiếm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phẩm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đăng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ký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thành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viên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Đối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với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quản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trị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Quản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trị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phẩm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loại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sản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phẩm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đơn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đặt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hàng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...</a:t>
            </a: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Phân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tích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13" y="3633945"/>
            <a:ext cx="6131858" cy="28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trang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web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63" y="1914243"/>
            <a:ext cx="6856287" cy="39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3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04" y="2119775"/>
            <a:ext cx="6564496" cy="34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138575"/>
            <a:ext cx="8596668" cy="1320800"/>
          </a:xfrm>
        </p:spPr>
        <p:txBody>
          <a:bodyPr/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1459375"/>
            <a:ext cx="8596668" cy="4382423"/>
          </a:xfrm>
        </p:spPr>
        <p:txBody>
          <a:bodyPr/>
          <a:lstStyle/>
          <a:p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9897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Về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cơ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sở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dữ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617808"/>
              </p:ext>
            </p:extLst>
          </p:nvPr>
        </p:nvGraphicFramePr>
        <p:xfrm>
          <a:off x="1352551" y="2381251"/>
          <a:ext cx="7642666" cy="2463005"/>
        </p:xfrm>
        <a:graphic>
          <a:graphicData uri="http://schemas.openxmlformats.org/drawingml/2006/table">
            <a:tbl>
              <a:tblPr firstRow="1" firstCol="1" bandRow="1"/>
              <a:tblGrid>
                <a:gridCol w="929244"/>
                <a:gridCol w="1020415"/>
                <a:gridCol w="1091809"/>
                <a:gridCol w="779864"/>
                <a:gridCol w="623891"/>
                <a:gridCol w="1559728"/>
                <a:gridCol w="1637715"/>
              </a:tblGrid>
              <a:tr h="985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STT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b="1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 charset="0"/>
                          <a:ea typeface="Arial" charset="0"/>
                        </a:rPr>
                        <a:t>trường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Kiểu dữ liệu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Độ dài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Not null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Ràng buộc / Miền giá trị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charset="0"/>
                          <a:ea typeface="Arial" charset="0"/>
                        </a:rPr>
                        <a:t>Mô tả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5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1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maloai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Int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Mã loại (Khóa chính)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26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2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tenloai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Nvarchar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50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Yes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charset="0"/>
                          <a:ea typeface="Arial" charset="0"/>
                        </a:rPr>
                        <a:t> </a:t>
                      </a:r>
                      <a:endParaRPr lang="en-GB" sz="18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Tên</a:t>
                      </a:r>
                      <a:r>
                        <a:rPr lang="en-US" sz="1800" dirty="0">
                          <a:effectLst/>
                          <a:latin typeface="Times New Roman" charset="0"/>
                          <a:ea typeface="Arial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charset="0"/>
                          <a:ea typeface="Arial" charset="0"/>
                        </a:rPr>
                        <a:t>loại</a:t>
                      </a:r>
                      <a:endParaRPr lang="en-GB" sz="18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9536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185</TotalTime>
  <Words>1456</Words>
  <Application>Microsoft Macintosh PowerPoint</Application>
  <PresentationFormat>Widescreen</PresentationFormat>
  <Paragraphs>708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Times New Roman</vt:lpstr>
      <vt:lpstr>Trebuchet MS</vt:lpstr>
      <vt:lpstr>Wingdings 3</vt:lpstr>
      <vt:lpstr>Facet</vt:lpstr>
      <vt:lpstr>WEBSITE BÁN LINH KIỆN MÁY TÍNH</vt:lpstr>
      <vt:lpstr>NỘI DUNG</vt:lpstr>
      <vt:lpstr>Mô Tả Bài Toán</vt:lpstr>
      <vt:lpstr>Vai trò của thành viên</vt:lpstr>
      <vt:lpstr>Lý thuyết</vt:lpstr>
      <vt:lpstr>Phân tích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Hiện thực bài toán</vt:lpstr>
      <vt:lpstr>Kết Luận</vt:lpstr>
      <vt:lpstr>Tài liệu tham khảo</vt:lpstr>
      <vt:lpstr>Demo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TÊN ĐỀ TÀI</dc:title>
  <dc:creator>Windows User</dc:creator>
  <cp:lastModifiedBy>Nguyễn Đức Duy</cp:lastModifiedBy>
  <cp:revision>20</cp:revision>
  <dcterms:created xsi:type="dcterms:W3CDTF">2020-11-09T01:02:38Z</dcterms:created>
  <dcterms:modified xsi:type="dcterms:W3CDTF">2020-11-19T12:07:50Z</dcterms:modified>
</cp:coreProperties>
</file>